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5.infourok.ru/uploads/ex/06fc/00043933-3386a48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d3e/000fc4ad-bbb51584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"/>
            <a:ext cx="932452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1108/0005068f-285168e2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://images.myshared.ru/10/957418/slid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images.myshared.ru/10/957418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up/datas/225644/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2020-10-26T19:31:16Z</dcterms:created>
  <dcterms:modified xsi:type="dcterms:W3CDTF">2020-10-26T19:34:53Z</dcterms:modified>
</cp:coreProperties>
</file>